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0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1D851-27E1-4786-B702-CBB5C539D01D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35E9-775C-4A3C-B5B1-BF0F9322B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47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1D851-27E1-4786-B702-CBB5C539D01D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35E9-775C-4A3C-B5B1-BF0F9322B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6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1D851-27E1-4786-B702-CBB5C539D01D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35E9-775C-4A3C-B5B1-BF0F9322B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08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1D851-27E1-4786-B702-CBB5C539D01D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35E9-775C-4A3C-B5B1-BF0F9322B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5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1D851-27E1-4786-B702-CBB5C539D01D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35E9-775C-4A3C-B5B1-BF0F9322B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2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1D851-27E1-4786-B702-CBB5C539D01D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35E9-775C-4A3C-B5B1-BF0F9322B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90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1D851-27E1-4786-B702-CBB5C539D01D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35E9-775C-4A3C-B5B1-BF0F9322B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15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1D851-27E1-4786-B702-CBB5C539D01D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35E9-775C-4A3C-B5B1-BF0F9322B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2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1D851-27E1-4786-B702-CBB5C539D01D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35E9-775C-4A3C-B5B1-BF0F9322B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4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1D851-27E1-4786-B702-CBB5C539D01D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35E9-775C-4A3C-B5B1-BF0F9322B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81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1D851-27E1-4786-B702-CBB5C539D01D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35E9-775C-4A3C-B5B1-BF0F9322B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47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1D851-27E1-4786-B702-CBB5C539D01D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E35E9-775C-4A3C-B5B1-BF0F9322B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41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Part 2 of 1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46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8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bcl6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728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8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bcl6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056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8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ki67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28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8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158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8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9743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8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49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9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44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9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bcl2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2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9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bcl6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704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9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ki67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64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7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410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9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363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9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092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9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313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9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71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9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756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9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kappa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020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0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7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0269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7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0152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7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4299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8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13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8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47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8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bcl2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96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8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bcl2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402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</Words>
  <Application>Microsoft Office PowerPoint</Application>
  <PresentationFormat>On-screen Show (4:3)</PresentationFormat>
  <Paragraphs>20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Part 2 of 1</vt:lpstr>
      <vt:lpstr>#5</vt:lpstr>
      <vt:lpstr>PowerPoint Presentation</vt:lpstr>
      <vt:lpstr>PowerPoint Presentation</vt:lpstr>
      <vt:lpstr>PowerPoint Presentation</vt:lpstr>
      <vt:lpstr>cd20</vt:lpstr>
      <vt:lpstr>cd3</vt:lpstr>
      <vt:lpstr>bcl2</vt:lpstr>
      <vt:lpstr>bcl2</vt:lpstr>
      <vt:lpstr>bcl6</vt:lpstr>
      <vt:lpstr>bcl6</vt:lpstr>
      <vt:lpstr>ki67</vt:lpstr>
      <vt:lpstr>#6</vt:lpstr>
      <vt:lpstr>PowerPoint Presentation</vt:lpstr>
      <vt:lpstr>cd20</vt:lpstr>
      <vt:lpstr>cd3</vt:lpstr>
      <vt:lpstr>bcl2</vt:lpstr>
      <vt:lpstr>bcl6</vt:lpstr>
      <vt:lpstr>ki67</vt:lpstr>
      <vt:lpstr>#7</vt:lpstr>
      <vt:lpstr>PowerPoint Presentation</vt:lpstr>
      <vt:lpstr>PowerPoint Presentation</vt:lpstr>
      <vt:lpstr>cd20</vt:lpstr>
      <vt:lpstr>cd3</vt:lpstr>
      <vt:lpstr>kappa</vt:lpstr>
      <vt:lpstr>lambda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2 of 1</dc:title>
  <dc:creator>Jay Ye</dc:creator>
  <cp:lastModifiedBy>Jay Ye</cp:lastModifiedBy>
  <cp:revision>1</cp:revision>
  <dcterms:created xsi:type="dcterms:W3CDTF">2016-06-20T19:30:44Z</dcterms:created>
  <dcterms:modified xsi:type="dcterms:W3CDTF">2016-06-20T19:31:35Z</dcterms:modified>
</cp:coreProperties>
</file>